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50000">
              <a:schemeClr val="tx2">
                <a:lumMod val="40000"/>
                <a:lumOff val="60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Злата Огневич</a:t>
            </a:r>
            <a:endParaRPr lang="ru-RU" sz="66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137888317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057400"/>
            <a:ext cx="4484688" cy="448468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5146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2010 році вона стала фіналісткою національного відбору конкурсу «Євробачення-2010» від України, але не здобула перемогу. </a:t>
            </a:r>
            <a:b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2011 році взяла участь у відборі «Євробачення-2011», але також не здобула перемогу.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esktop\ognevich_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2667000"/>
            <a:ext cx="5266267" cy="39497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Найпопулярніші пісні Злати Огневич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524000"/>
            <a:ext cx="7391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2010 — Остров любви (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Tiny Island)</a:t>
            </a:r>
          </a:p>
          <a:p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2010 —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Ангелы</a:t>
            </a:r>
          </a:p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2010— Пристрасть</a:t>
            </a:r>
          </a:p>
          <a:p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2010 —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Кукушка</a:t>
            </a:r>
          </a:p>
          <a:p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2011 — My bunny</a:t>
            </a:r>
          </a:p>
          <a:p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2011 —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Далеко</a:t>
            </a:r>
          </a:p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 — 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One Day</a:t>
            </a:r>
          </a:p>
          <a:p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 —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лісами-горами</a:t>
            </a:r>
          </a:p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 — 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Gravity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2011 році на конкурсі Crimea Music Fest зайняла перше місце з піснею «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Japan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3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User\Desktop\510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676400"/>
            <a:ext cx="7315200" cy="48641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2013 році представляла Україну на конкурсі Євробачення в Мальме з піснею «Gravity», на якому зайняла 3-е місце</a:t>
            </a:r>
            <a:endParaRPr lang="ru-RU" sz="3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User\Desktop\HNUBILGFJ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752600"/>
            <a:ext cx="3962400" cy="2664373"/>
          </a:xfrm>
          <a:prstGeom prst="rect">
            <a:avLst/>
          </a:prstGeom>
          <a:noFill/>
        </p:spPr>
      </p:pic>
      <p:pic>
        <p:nvPicPr>
          <p:cNvPr id="4099" name="Picture 3" descr="C:\Users\User\Desktop\55815824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3124200"/>
            <a:ext cx="4636917" cy="321627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Brunettes-Women-Sexy-720x115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743325"/>
            <a:ext cx="4495800" cy="28098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123" name="Picture 3" descr="C:\Users\User\Desktop\Zlata9-1024x73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152400"/>
            <a:ext cx="4770782" cy="3429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zlata_ognevich_the_kukushka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3752850" cy="56442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147" name="Picture 3" descr="C:\Users\User\Desktop\zlata_ognevich_the_kukushka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1981200"/>
            <a:ext cx="3139762" cy="39497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esktop\2013-04-23566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838901"/>
            <a:ext cx="7554334" cy="50284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171" name="Picture 3" descr="C:\Users\User\Desktop\file1860170_527670-400745926690697-139273431-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228600"/>
            <a:ext cx="4800600" cy="62531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228600" y="2057400"/>
            <a:ext cx="8610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Дякую за увагу</a:t>
            </a:r>
            <a:r>
              <a:rPr lang="uk-UA" sz="6600" dirty="0" smtClean="0">
                <a:solidFill>
                  <a:schemeClr val="tx2">
                    <a:lumMod val="50000"/>
                  </a:schemeClr>
                </a:solidFill>
              </a:rPr>
              <a:t>!</a:t>
            </a:r>
            <a:endParaRPr lang="ru-RU" sz="6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Tm="13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67</Words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Злата Огневич</vt:lpstr>
      <vt:lpstr>У 2010 році вона стала фіналісткою національного відбору конкурсу «Євробачення-2010» від України, але не здобула перемогу.  У 2011 році взяла участь у відборі «Євробачення-2011», але також не здобула перемогу. </vt:lpstr>
      <vt:lpstr>Найпопулярніші пісні Злати Огневич</vt:lpstr>
      <vt:lpstr>У 2011 році на конкурсі Crimea Music Fest зайняла перше місце з піснею «Japan»</vt:lpstr>
      <vt:lpstr>У 2013 році представляла Україну на конкурсі Євробачення в Мальме з піснею «Gravity», на якому зайняла 3-е місце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Злата Огневич</dc:title>
  <dc:creator>Fesss</dc:creator>
  <cp:lastModifiedBy>User</cp:lastModifiedBy>
  <cp:revision>12</cp:revision>
  <dcterms:created xsi:type="dcterms:W3CDTF">2014-12-17T14:46:31Z</dcterms:created>
  <dcterms:modified xsi:type="dcterms:W3CDTF">2014-12-18T19:55:51Z</dcterms:modified>
</cp:coreProperties>
</file>